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67" r:id="rId2"/>
    <p:sldId id="266" r:id="rId3"/>
    <p:sldId id="323" r:id="rId4"/>
    <p:sldId id="325" r:id="rId5"/>
    <p:sldId id="295" r:id="rId6"/>
    <p:sldId id="279" r:id="rId7"/>
    <p:sldId id="261" r:id="rId8"/>
    <p:sldId id="294" r:id="rId9"/>
    <p:sldId id="296" r:id="rId10"/>
    <p:sldId id="257" r:id="rId11"/>
    <p:sldId id="293" r:id="rId12"/>
    <p:sldId id="324" r:id="rId13"/>
    <p:sldId id="280" r:id="rId14"/>
    <p:sldId id="326" r:id="rId15"/>
    <p:sldId id="311" r:id="rId16"/>
    <p:sldId id="312" r:id="rId17"/>
    <p:sldId id="313" r:id="rId18"/>
    <p:sldId id="259" r:id="rId19"/>
    <p:sldId id="310" r:id="rId20"/>
    <p:sldId id="258" r:id="rId21"/>
    <p:sldId id="264" r:id="rId22"/>
    <p:sldId id="265" r:id="rId23"/>
    <p:sldId id="328" r:id="rId24"/>
    <p:sldId id="288" r:id="rId25"/>
    <p:sldId id="289" r:id="rId26"/>
    <p:sldId id="327" r:id="rId27"/>
    <p:sldId id="375" r:id="rId28"/>
    <p:sldId id="376" r:id="rId29"/>
    <p:sldId id="290" r:id="rId30"/>
    <p:sldId id="355" r:id="rId31"/>
    <p:sldId id="354" r:id="rId32"/>
    <p:sldId id="360" r:id="rId33"/>
    <p:sldId id="366" r:id="rId34"/>
    <p:sldId id="363" r:id="rId35"/>
    <p:sldId id="361" r:id="rId36"/>
    <p:sldId id="390" r:id="rId37"/>
    <p:sldId id="362" r:id="rId38"/>
    <p:sldId id="364" r:id="rId39"/>
    <p:sldId id="365" r:id="rId40"/>
    <p:sldId id="329" r:id="rId41"/>
    <p:sldId id="330" r:id="rId42"/>
    <p:sldId id="397" r:id="rId43"/>
    <p:sldId id="331" r:id="rId44"/>
    <p:sldId id="398" r:id="rId45"/>
    <p:sldId id="399" r:id="rId46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0F80FF"/>
    <a:srgbClr val="0000FF"/>
    <a:srgbClr val="0099FF"/>
    <a:srgbClr val="FC0280"/>
    <a:srgbClr val="FD66FF"/>
    <a:srgbClr val="00CC66"/>
    <a:srgbClr val="00FF99"/>
    <a:srgbClr val="0066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 varScale="1">
        <p:scale>
          <a:sx n="145" d="100"/>
          <a:sy n="145" d="100"/>
        </p:scale>
        <p:origin x="124" y="532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2020-12-06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</a:p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/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</a:p>
        </p:txBody>
      </p:sp>
      <p:sp>
        <p:nvSpPr>
          <p:cNvPr id="12" name="箭头: 右 11"/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 operation </a:t>
            </a: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5" y="2023745"/>
            <a:ext cx="2775585" cy="436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0030" y="1478915"/>
            <a:ext cx="914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	Generator  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 </a:t>
            </a:r>
          </a:p>
          <a:p>
            <a:pPr algn="l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	           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ResBlock Upsample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          ResBlock Downsample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2534285"/>
            <a:ext cx="3326130" cy="3342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10" y="2777490"/>
            <a:ext cx="20408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0015" y="1347470"/>
            <a:ext cx="6162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BigGAN Architecture for 128x128 image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15" y="1733550"/>
            <a:ext cx="625411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6210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Video-to-Video Synthesis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82135" y="311959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896620"/>
            <a:ext cx="11082020" cy="51174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</a:p>
        </p:txBody>
      </p:sp>
      <p:sp>
        <p:nvSpPr>
          <p:cNvPr id="7" name="矩形 6"/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28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28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14  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7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7   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14      </a:t>
            </a: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GauGAN SPADE - 2019.03.18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9435" y="1355090"/>
            <a:ext cx="2828925" cy="3533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r="71640" b="12039"/>
          <a:stretch>
            <a:fillRect/>
          </a:stretch>
        </p:blipFill>
        <p:spPr>
          <a:xfrm>
            <a:off x="4058285" y="4888865"/>
            <a:ext cx="1779270" cy="141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4887595"/>
            <a:ext cx="1421130" cy="1411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3036570"/>
            <a:ext cx="4577080" cy="1684655"/>
          </a:xfrm>
          <a:prstGeom prst="rect">
            <a:avLst/>
          </a:prstGeom>
        </p:spPr>
      </p:pic>
      <p:cxnSp>
        <p:nvCxnSpPr>
          <p:cNvPr id="10" name="曲线连接符 9"/>
          <p:cNvCxnSpPr/>
          <p:nvPr/>
        </p:nvCxnSpPr>
        <p:spPr>
          <a:xfrm rot="5400000">
            <a:off x="4469765" y="4707890"/>
            <a:ext cx="358775" cy="3175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73575" y="417195"/>
            <a:ext cx="2098040" cy="28879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89667" y="812339"/>
            <a:ext cx="97345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</a:t>
            </a:r>
          </a:p>
        </p:txBody>
      </p:sp>
      <p:sp>
        <p:nvSpPr>
          <p:cNvPr id="14" name="矩形 13"/>
          <p:cNvSpPr/>
          <p:nvPr/>
        </p:nvSpPr>
        <p:spPr>
          <a:xfrm>
            <a:off x="6696322" y="2699559"/>
            <a:ext cx="116014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Generator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218815" y="1353820"/>
            <a:ext cx="854075" cy="876300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224530" y="2350135"/>
            <a:ext cx="833755" cy="3365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903855" y="2990850"/>
            <a:ext cx="675005" cy="115760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25" y="4888865"/>
            <a:ext cx="1499235" cy="145034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flipV="1">
            <a:off x="4897120" y="5227320"/>
            <a:ext cx="1558290" cy="239395"/>
          </a:xfrm>
          <a:prstGeom prst="curvedConnector3">
            <a:avLst>
              <a:gd name="adj1" fmla="val 50041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Audio Application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语音应用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923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8400" y="1905321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26DED-4A87-47B7-BD31-FF62B545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0" y="1047572"/>
            <a:ext cx="3084560" cy="1562913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A7ACA75C-3CD8-4D6E-BD36-3B50D0D33545}"/>
              </a:ext>
            </a:extLst>
          </p:cNvPr>
          <p:cNvSpPr/>
          <p:nvPr/>
        </p:nvSpPr>
        <p:spPr>
          <a:xfrm>
            <a:off x="3546200" y="1474775"/>
            <a:ext cx="152200" cy="1107315"/>
          </a:xfrm>
          <a:prstGeom prst="rightBrace">
            <a:avLst>
              <a:gd name="adj1" fmla="val 181885"/>
              <a:gd name="adj2" fmla="val 50000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3DDCA-0E9B-4D97-9D82-155796A0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80" y="3626297"/>
            <a:ext cx="4915080" cy="27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65,&quot;width&quot;:44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1694</Words>
  <Application>Microsoft Office PowerPoint</Application>
  <PresentationFormat>宽屏</PresentationFormat>
  <Paragraphs>461</Paragraphs>
  <Slides>45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Menlo</vt:lpstr>
      <vt:lpstr>Microsoft JhengHei</vt:lpstr>
      <vt:lpstr>Microsoft YaHei UI</vt:lpstr>
      <vt:lpstr>微软雅黑</vt:lpstr>
      <vt:lpstr>Arial</vt:lpstr>
      <vt:lpstr>Arial Narrow</vt:lpstr>
      <vt:lpstr>Axure Handwriting</vt:lpstr>
      <vt:lpstr>Bahnschrift SemiBold</vt:lpstr>
      <vt:lpstr>Calibri</vt:lpstr>
      <vt:lpstr>Calibri Light</vt:lpstr>
      <vt:lpstr>Cambria Math</vt:lpstr>
      <vt:lpstr>Lucida Calligraphy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  <vt:lpstr>PowerPoint 演示文稿</vt:lpstr>
      <vt:lpstr>GAN Understanding Audio Application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 Guo</cp:lastModifiedBy>
  <cp:revision>1438</cp:revision>
  <dcterms:created xsi:type="dcterms:W3CDTF">2020-09-25T09:46:00Z</dcterms:created>
  <dcterms:modified xsi:type="dcterms:W3CDTF">2020-12-06T06:08:39Z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